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CB0A6-C4CE-4308-8AEB-E3AB89738252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5F3F8-37D2-48A0-AF73-D24CBAAEB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971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CB0A6-C4CE-4308-8AEB-E3AB89738252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5F3F8-37D2-48A0-AF73-D24CBAAEB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571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CHANCELLOR’S REPORT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572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HOMECOMING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525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TOUR STOP IN HOUSTON, MISSOURI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NATIONAL VISIBILITY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105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DECEMBER 2015 GRADUATION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818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OPEN FORUMS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591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FACULTY FIRST FRIDAYS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048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FOR ALL YOU DO …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1093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</Words>
  <Application>Microsoft Office PowerPoint</Application>
  <PresentationFormat>On-screen Show (4:3)</PresentationFormat>
  <Paragraphs>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CHANCELLOR’S REPORT</vt:lpstr>
      <vt:lpstr>HOMECOMING</vt:lpstr>
      <vt:lpstr>TOUR STOP IN HOUSTON, MISSOURI</vt:lpstr>
      <vt:lpstr>NATIONAL VISIBILITY</vt:lpstr>
      <vt:lpstr>DECEMBER 2015 GRADUATION </vt:lpstr>
      <vt:lpstr>OPEN FORUMS</vt:lpstr>
      <vt:lpstr>FACULTY FIRST FRIDAYS</vt:lpstr>
      <vt:lpstr>FOR ALL YOU DO …</vt:lpstr>
    </vt:vector>
  </TitlesOfParts>
  <Company>Missouri University of Science and Technology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CHANCELLOR’S REPORT</dc:title>
  <dc:creator>McCune, Liz</dc:creator>
  <cp:lastModifiedBy>Palmer, Barbara J.</cp:lastModifiedBy>
  <cp:revision>1</cp:revision>
  <dcterms:created xsi:type="dcterms:W3CDTF">2015-11-10T21:51:42Z</dcterms:created>
  <dcterms:modified xsi:type="dcterms:W3CDTF">2015-11-11T17:23:34Z</dcterms:modified>
</cp:coreProperties>
</file>